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rels" ContentType="application/vnd.openxmlformats-package.relationships+xml"/>
  <Override PartName="/ppt/slides/slide14.xml" ContentType="application/vnd.openxmlformats-officedocument.presentationml.slide+xml"/>
  <Override PartName="/ppt/slides/slide62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61.xml" ContentType="application/vnd.openxmlformats-officedocument.presentationml.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59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slides/slide47.xml" ContentType="application/vnd.openxmlformats-officedocument.presentationml.slide+xml"/>
  <Override PartName="/ppt/slides/slide40.xml" ContentType="application/vnd.openxmlformats-officedocument.presentationml.slide+xml"/>
  <Override PartName="/ppt/slides/slide56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s/slide15.xml" ContentType="application/vnd.openxmlformats-officedocument.presentationml.slide+xml"/>
  <Override PartName="/ppt/slides/slide63.xml" ContentType="application/vnd.openxmlformats-officedocument.presentationml.slide+xml"/>
  <Override PartName="/ppt/slides/slide46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Default Extension="gif" ContentType="image/gif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9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20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8" r:id="rId6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printerSettings" Target="printerSettings/printerSettings1.bin"/><Relationship Id="rId66" Type="http://schemas.openxmlformats.org/officeDocument/2006/relationships/presProps" Target="presProps.xml"/><Relationship Id="rId67" Type="http://schemas.openxmlformats.org/officeDocument/2006/relationships/viewProps" Target="viewProps.xml"/><Relationship Id="rId68" Type="http://schemas.openxmlformats.org/officeDocument/2006/relationships/theme" Target="theme/theme1.xml"/><Relationship Id="rId69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A4258E2-96A7-294F-91A1-C89E2469B343}" type="datetimeFigureOut">
              <a:rPr lang="en-US" smtClean="0"/>
              <a:pPr/>
              <a:t>3/17/11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7B51DC5-613B-1C44-83A5-DA8C8D303F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gi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g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gi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7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1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3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4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5.gi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#6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 smtClean="0"/>
              <a:t>VOCAB WORDS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ADVERSARY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person or group that opposes or attacks</a:t>
            </a:r>
            <a:endParaRPr lang="en-US" dirty="0"/>
          </a:p>
        </p:txBody>
      </p:sp>
      <p:pic>
        <p:nvPicPr>
          <p:cNvPr id="5" name="Content Placeholder 4" descr="153602-adversary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6110" b="-16110"/>
          <a:stretch>
            <a:fillRect/>
          </a:stretch>
        </p:blipFill>
        <p:spPr/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ADVOCATE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speak or write in favor of, support or urge by argument recommend publicly </a:t>
            </a:r>
            <a:endParaRPr lang="en-US" dirty="0"/>
          </a:p>
        </p:txBody>
      </p:sp>
      <p:pic>
        <p:nvPicPr>
          <p:cNvPr id="5" name="Content Placeholder 4" descr="Kennedy-Sorensen[6]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7431" r="-17431"/>
          <a:stretch>
            <a:fillRect/>
          </a:stretch>
        </p:blipFill>
        <p:spPr/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ARTISAN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person skilled in an applied art, a crafter person </a:t>
            </a:r>
            <a:endParaRPr lang="en-US" dirty="0"/>
          </a:p>
        </p:txBody>
      </p:sp>
      <p:pic>
        <p:nvPicPr>
          <p:cNvPr id="5" name="Content Placeholder 4" descr="person_paint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9190" r="-9190"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CHARLATAN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person who pretends or claims to have more knowledge or skill than he or she possesses</a:t>
            </a:r>
          </a:p>
          <a:p>
            <a:endParaRPr lang="en-US" dirty="0"/>
          </a:p>
        </p:txBody>
      </p:sp>
      <p:pic>
        <p:nvPicPr>
          <p:cNvPr id="5" name="Content Placeholder 4" descr="albert-einstein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4381" b="-4381"/>
          <a:stretch>
            <a:fillRect/>
          </a:stretch>
        </p:blipFill>
        <p:spPr/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HEDONIST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- a person whose life to the pursuit of pleasure and self gratification</a:t>
            </a:r>
          </a:p>
          <a:p>
            <a:endParaRPr lang="en-US" dirty="0"/>
          </a:p>
        </p:txBody>
      </p:sp>
      <p:pic>
        <p:nvPicPr>
          <p:cNvPr id="5" name="Content Placeholder 4" descr="Peace-Corps-Badge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316" b="-6316"/>
          <a:stretch>
            <a:fillRect/>
          </a:stretch>
        </p:blipFill>
        <p:spPr/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ORATOR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person who delivers an oration, a public speaker </a:t>
            </a:r>
            <a:endParaRPr lang="en-US" dirty="0"/>
          </a:p>
        </p:txBody>
      </p:sp>
      <p:pic>
        <p:nvPicPr>
          <p:cNvPr id="5" name="Content Placeholder 4" descr="MLK III at Podium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0395" b="-20395"/>
          <a:stretch>
            <a:fillRect/>
          </a:stretch>
        </p:blipFill>
        <p:spPr>
          <a:xfrm>
            <a:off x="4517136" y="1524000"/>
            <a:ext cx="4191000" cy="48768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PARIAH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 outcast or alone </a:t>
            </a:r>
            <a:endParaRPr lang="en-US" dirty="0"/>
          </a:p>
        </p:txBody>
      </p:sp>
      <p:pic>
        <p:nvPicPr>
          <p:cNvPr id="5" name="Content Placeholder 4" descr="alon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6655" r="-16655"/>
          <a:stretch>
            <a:fillRect/>
          </a:stretch>
        </p:blipFill>
        <p:spPr/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RACONTUER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person who is skilled in relating stories and anecdotes </a:t>
            </a:r>
            <a:endParaRPr lang="en-US" dirty="0"/>
          </a:p>
        </p:txBody>
      </p:sp>
      <p:pic>
        <p:nvPicPr>
          <p:cNvPr id="5" name="Content Placeholder 4" descr="reading to children-saidaonlin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231" b="-15231"/>
          <a:stretch>
            <a:fillRect/>
          </a:stretch>
        </p:blipFill>
        <p:spPr/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SKEPTIC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person who questions the validity or authenticity of something purporting to be factual</a:t>
            </a:r>
          </a:p>
          <a:p>
            <a:endParaRPr lang="en-US" dirty="0"/>
          </a:p>
        </p:txBody>
      </p:sp>
      <p:pic>
        <p:nvPicPr>
          <p:cNvPr id="5" name="Content Placeholder 4" descr="man_magnifying-glass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5452" r="-15452"/>
          <a:stretch>
            <a:fillRect/>
          </a:stretch>
        </p:blipFill>
        <p:spPr/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VIRTUOSO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person who has special knowledge or skill in a field </a:t>
            </a:r>
            <a:endParaRPr lang="en-US" dirty="0"/>
          </a:p>
        </p:txBody>
      </p:sp>
      <p:pic>
        <p:nvPicPr>
          <p:cNvPr id="5" name="Content Placeholder 4" descr="scientist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2679" r="-2679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CLANDESTINE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Executed secretly or done by in concealment</a:t>
            </a:r>
            <a:endParaRPr lang="en-US" dirty="0"/>
          </a:p>
        </p:txBody>
      </p:sp>
      <p:pic>
        <p:nvPicPr>
          <p:cNvPr id="5" name="Content Placeholder 4" descr="THIEVES!_-_thieves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8692" b="-8692"/>
          <a:stretch>
            <a:fillRect/>
          </a:stretch>
        </p:blipFill>
        <p:spPr/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EXTRANEOUS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Showing a lot of effort or a lot of talent</a:t>
            </a:r>
            <a:endParaRPr lang="en-US" dirty="0"/>
          </a:p>
        </p:txBody>
      </p:sp>
      <p:pic>
        <p:nvPicPr>
          <p:cNvPr id="5" name="Content Placeholder 4" descr="164013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6198" b="-36198"/>
          <a:stretch>
            <a:fillRect/>
          </a:stretch>
        </p:blipFill>
        <p:spPr/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FRIVOLOUS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Characterized by lack of seriousness</a:t>
            </a:r>
            <a:endParaRPr lang="en-US" dirty="0"/>
          </a:p>
        </p:txBody>
      </p:sp>
      <p:pic>
        <p:nvPicPr>
          <p:cNvPr id="5" name="Content Placeholder 4" descr="i-dont-ca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84924" b="-84924"/>
          <a:stretch>
            <a:fillRect/>
          </a:stretch>
        </p:blipFill>
        <p:spPr/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INCIDENTAL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Doesn’t take something serious</a:t>
            </a:r>
            <a:endParaRPr lang="en-US" dirty="0"/>
          </a:p>
        </p:txBody>
      </p:sp>
      <p:pic>
        <p:nvPicPr>
          <p:cNvPr id="5" name="Content Placeholder 4" descr="work.3766248.1.fig,black,mens,fbfbfb.kanye-doesnt-care-about-white-girls-v3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9462" b="-39462"/>
          <a:stretch>
            <a:fillRect/>
          </a:stretch>
        </p:blipFill>
        <p:spPr/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INCONSEQUENTIAL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Of little or no importance</a:t>
            </a:r>
            <a:endParaRPr lang="en-US" dirty="0"/>
          </a:p>
        </p:txBody>
      </p:sp>
      <p:pic>
        <p:nvPicPr>
          <p:cNvPr id="5" name="Content Placeholder 4" descr="Sign_NoSchool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3413" r="-3413"/>
          <a:stretch>
            <a:fillRect/>
          </a:stretch>
        </p:blipFill>
        <p:spPr/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IRRELEVANT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Not pertaining to or no importance</a:t>
            </a:r>
            <a:endParaRPr lang="en-US" dirty="0"/>
          </a:p>
        </p:txBody>
      </p:sp>
      <p:pic>
        <p:nvPicPr>
          <p:cNvPr id="5" name="Content Placeholder 4" descr="a-woman-of-no-importance-102-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6589" r="-16589"/>
          <a:stretch>
            <a:fillRect/>
          </a:stretch>
        </p:blipFill>
        <p:spPr/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NEGLIGIBLE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Of unimportance or not relevant too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PERIPHERAL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Situated in, or pertaining too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Boat usually pertains to water</a:t>
            </a:r>
            <a:endParaRPr lang="en-US" dirty="0"/>
          </a:p>
        </p:txBody>
      </p:sp>
      <p:pic>
        <p:nvPicPr>
          <p:cNvPr id="5" name="Content Placeholder 4" descr="pertaining-to-an-ethereal-world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191" b="-6191"/>
          <a:stretch>
            <a:fillRect/>
          </a:stretch>
        </p:blipFill>
        <p:spPr/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PETTY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Of little or no importance</a:t>
            </a:r>
          </a:p>
          <a:p>
            <a:endParaRPr lang="en-US" dirty="0" smtClean="0"/>
          </a:p>
          <a:p>
            <a:r>
              <a:rPr lang="en-US" dirty="0" smtClean="0"/>
              <a:t>Wrapping paper isn’t important only the present inside</a:t>
            </a:r>
            <a:endParaRPr lang="en-US" dirty="0"/>
          </a:p>
        </p:txBody>
      </p:sp>
      <p:pic>
        <p:nvPicPr>
          <p:cNvPr id="5" name="Content Placeholder 4" descr="p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1740" b="-21740"/>
          <a:stretch>
            <a:fillRect/>
          </a:stretch>
        </p:blipFill>
        <p:spPr/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SUPERFICIAL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Being on or near the surface</a:t>
            </a:r>
            <a:endParaRPr lang="en-US" dirty="0"/>
          </a:p>
        </p:txBody>
      </p:sp>
      <p:pic>
        <p:nvPicPr>
          <p:cNvPr id="5" name="Content Placeholder 4" descr="water-garden-boat-jetty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9208" r="-9208"/>
          <a:stretch>
            <a:fillRect/>
          </a:stretch>
        </p:blipFill>
        <p:spPr/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TRIFLING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Of very little importance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CONVERT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Done in concealment, secrecy or disguised</a:t>
            </a:r>
            <a:endParaRPr lang="en-US" dirty="0"/>
          </a:p>
        </p:txBody>
      </p:sp>
      <p:pic>
        <p:nvPicPr>
          <p:cNvPr id="5" name="Content Placeholder 4" descr="disguis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0395" b="-20395"/>
          <a:stretch>
            <a:fillRect/>
          </a:stretch>
        </p:blipFill>
        <p:spPr/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TRIVIAL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Of very little importance or value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Poke’mon</a:t>
            </a:r>
            <a:r>
              <a:rPr lang="en-US" dirty="0" smtClean="0"/>
              <a:t> cards are of no value</a:t>
            </a:r>
            <a:endParaRPr lang="en-US" dirty="0"/>
          </a:p>
        </p:txBody>
      </p:sp>
      <p:pic>
        <p:nvPicPr>
          <p:cNvPr id="5" name="Content Placeholder 4" descr="Pokemoncards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2593" r="-12593"/>
          <a:stretch>
            <a:fillRect/>
          </a:stretch>
        </p:blipFill>
        <p:spPr/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ACUTE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sharp or sever in effect </a:t>
            </a:r>
            <a:endParaRPr lang="en-US" dirty="0"/>
          </a:p>
        </p:txBody>
      </p:sp>
      <p:pic>
        <p:nvPicPr>
          <p:cNvPr id="5" name="Content Placeholder 4" descr="acute_angles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8652" b="-38652"/>
          <a:stretch>
            <a:fillRect/>
          </a:stretch>
        </p:blipFill>
        <p:spPr/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ASTUTE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keen of penetration or discernment </a:t>
            </a:r>
            <a:endParaRPr lang="en-US" dirty="0"/>
          </a:p>
        </p:txBody>
      </p:sp>
      <p:pic>
        <p:nvPicPr>
          <p:cNvPr id="5" name="Content Placeholder 4" descr="perfectpenetration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9280" b="-9280"/>
          <a:stretch>
            <a:fillRect/>
          </a:stretch>
        </p:blipFill>
        <p:spPr/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DISCERNING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showing good or outstanding judgment and understanding </a:t>
            </a:r>
            <a:endParaRPr lang="en-US" dirty="0"/>
          </a:p>
        </p:txBody>
      </p:sp>
      <p:pic>
        <p:nvPicPr>
          <p:cNvPr id="5" name="Content Placeholder 4" descr="istockphoto_92383_judges_gavel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5088" b="-25088"/>
          <a:stretch>
            <a:fillRect/>
          </a:stretch>
        </p:blipFill>
        <p:spPr/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ERUDITE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characterized by great knowledge </a:t>
            </a:r>
            <a:endParaRPr lang="en-US" dirty="0"/>
          </a:p>
        </p:txBody>
      </p:sp>
      <p:pic>
        <p:nvPicPr>
          <p:cNvPr id="5" name="Content Placeholder 4" descr="einstein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5088" b="-25088"/>
          <a:stretch>
            <a:fillRect/>
          </a:stretch>
        </p:blipFill>
        <p:spPr/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INCISIVE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remarkably clear or direct </a:t>
            </a:r>
            <a:endParaRPr lang="en-US" dirty="0"/>
          </a:p>
        </p:txBody>
      </p:sp>
      <p:pic>
        <p:nvPicPr>
          <p:cNvPr id="5" name="Content Placeholder 4" descr="window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5308" b="-25308"/>
          <a:stretch>
            <a:fillRect/>
          </a:stretch>
        </p:blipFill>
        <p:spPr/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INGENIOUS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characterized by cleverness or originality of invention or construction </a:t>
            </a:r>
            <a:endParaRPr lang="en-US" dirty="0"/>
          </a:p>
        </p:txBody>
      </p:sp>
      <p:pic>
        <p:nvPicPr>
          <p:cNvPr id="5" name="Content Placeholder 4" descr="Cute-Fox-animal-rights-5325286-620-476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3353" b="-23353"/>
          <a:stretch>
            <a:fillRect/>
          </a:stretch>
        </p:blipFill>
        <p:spPr/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JUDICIOUS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using or showing judgment as to action or practical expediency </a:t>
            </a:r>
            <a:endParaRPr lang="en-US" dirty="0"/>
          </a:p>
        </p:txBody>
      </p:sp>
      <p:pic>
        <p:nvPicPr>
          <p:cNvPr id="5" name="Content Placeholder 4" descr="seal-trans-5in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631" b="-6631"/>
          <a:stretch>
            <a:fillRect/>
          </a:stretch>
        </p:blipFill>
        <p:spPr/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PERSPICACIOUS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having keen mental perception and understanding </a:t>
            </a:r>
            <a:endParaRPr lang="en-US" dirty="0"/>
          </a:p>
        </p:txBody>
      </p:sp>
      <p:pic>
        <p:nvPicPr>
          <p:cNvPr id="5" name="Content Placeholder 4" descr="brain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9355" b="-19355"/>
          <a:stretch>
            <a:fillRect/>
          </a:stretch>
        </p:blipFill>
        <p:spPr/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PRUDENT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wise or judicious in practical affairs </a:t>
            </a:r>
            <a:endParaRPr lang="en-US" dirty="0"/>
          </a:p>
        </p:txBody>
      </p:sp>
      <p:pic>
        <p:nvPicPr>
          <p:cNvPr id="5" name="Content Placeholder 4" descr="3847180531_1a22d84b2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6655" r="-16655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FURTIVE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Taken, done or used</a:t>
            </a:r>
            <a:endParaRPr lang="en-US" dirty="0"/>
          </a:p>
        </p:txBody>
      </p:sp>
      <p:pic>
        <p:nvPicPr>
          <p:cNvPr id="5" name="Content Placeholder 4" descr="used tires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5088" b="-25088"/>
          <a:stretch>
            <a:fillRect/>
          </a:stretch>
        </p:blipFill>
        <p:spPr/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SAGACIOUS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having or showing acute mental discernment and keen practical sense </a:t>
            </a:r>
            <a:endParaRPr lang="en-US" dirty="0"/>
          </a:p>
        </p:txBody>
      </p:sp>
      <p:pic>
        <p:nvPicPr>
          <p:cNvPr id="5" name="Content Placeholder 4" descr="display_kid_with_glasses_JPG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7032" r="-17032"/>
          <a:stretch>
            <a:fillRect/>
          </a:stretch>
        </p:blipFill>
        <p:spPr/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SAVVY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know to understand </a:t>
            </a:r>
            <a:endParaRPr lang="en-US" dirty="0"/>
          </a:p>
        </p:txBody>
      </p:sp>
      <p:pic>
        <p:nvPicPr>
          <p:cNvPr id="5" name="Content Placeholder 4" descr="A8417FAC4C754A2C8318D1E789414904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791" b="-15791"/>
          <a:stretch>
            <a:fillRect/>
          </a:stretch>
        </p:blipFill>
        <p:spPr/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ACRID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Sharp or biting to the taste and smell</a:t>
            </a:r>
            <a:endParaRPr lang="en-US" dirty="0"/>
          </a:p>
        </p:txBody>
      </p:sp>
      <p:pic>
        <p:nvPicPr>
          <p:cNvPr id="5" name="Content Placeholder 4" descr="4503414428_04126c934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5077" r="-5077"/>
          <a:stretch>
            <a:fillRect/>
          </a:stretch>
        </p:blipFill>
        <p:spPr/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Being without moisture, dry</a:t>
            </a:r>
            <a:endParaRPr lang="en-US" dirty="0"/>
          </a:p>
        </p:txBody>
      </p:sp>
      <p:pic>
        <p:nvPicPr>
          <p:cNvPr id="5" name="Content Placeholder 4" descr="namib-desert-air-p-50.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4131" b="-34131"/>
          <a:stretch>
            <a:fillRect/>
          </a:stretch>
        </p:blipFill>
        <p:spPr/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AESTHETIC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Pertaining to the sense of beauty</a:t>
            </a:r>
            <a:endParaRPr lang="en-US" dirty="0"/>
          </a:p>
        </p:txBody>
      </p:sp>
      <p:pic>
        <p:nvPicPr>
          <p:cNvPr id="5" name="Content Placeholder 4" descr="600x1000_fitbox-name_a_rose_c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316" b="-6316"/>
          <a:stretch>
            <a:fillRect/>
          </a:stretch>
        </p:blipFill>
        <p:spPr/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ASCETIC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person who dedicates his or her life to a pursuit of contemplative ideals and practices extreme self-</a:t>
            </a:r>
            <a:r>
              <a:rPr lang="en-US" u="sng" dirty="0" smtClean="0"/>
              <a:t>denial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ATHEISTIC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Pertaining to an atheist, doesn’t believe in god</a:t>
            </a:r>
            <a:endParaRPr lang="en-US" dirty="0"/>
          </a:p>
        </p:txBody>
      </p:sp>
      <p:pic>
        <p:nvPicPr>
          <p:cNvPr id="5" name="Content Placeholder 4" descr="S-NoGod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7465" b="-7465"/>
          <a:stretch>
            <a:fillRect/>
          </a:stretch>
        </p:blipFill>
        <p:spPr/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AMBIGUOUS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Open to or having several possible meanings or </a:t>
            </a:r>
            <a:r>
              <a:rPr lang="en-US" dirty="0" err="1" smtClean="0"/>
              <a:t>interpetations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AMBIVALENT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Uncertainty or fluctuation</a:t>
            </a:r>
            <a:endParaRPr lang="en-US" dirty="0"/>
          </a:p>
        </p:txBody>
      </p:sp>
      <p:pic>
        <p:nvPicPr>
          <p:cNvPr id="5" name="Content Placeholder 4" descr="questionmark.pn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6068" r="-6068"/>
          <a:stretch>
            <a:fillRect/>
          </a:stretch>
        </p:blipFill>
        <p:spPr/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PONDEROUS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Of great weight or heavy</a:t>
            </a:r>
            <a:endParaRPr lang="en-US" dirty="0"/>
          </a:p>
        </p:txBody>
      </p:sp>
      <p:pic>
        <p:nvPicPr>
          <p:cNvPr id="5" name="Content Placeholder 4" descr="fat_kid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9639" b="-29639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INCONSPICUOUS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Unnoticeable or unobtrusive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COALESCE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grow together in one body</a:t>
            </a:r>
            <a:endParaRPr lang="en-US" dirty="0"/>
          </a:p>
        </p:txBody>
      </p:sp>
      <p:pic>
        <p:nvPicPr>
          <p:cNvPr id="5" name="Content Placeholder 4" descr="roots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876" b="-3876"/>
          <a:stretch>
            <a:fillRect/>
          </a:stretch>
        </p:blipFill>
        <p:spPr/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CONVALESCE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recover after illness or bad health</a:t>
            </a:r>
            <a:endParaRPr lang="en-US" dirty="0"/>
          </a:p>
        </p:txBody>
      </p:sp>
      <p:pic>
        <p:nvPicPr>
          <p:cNvPr id="5" name="Content Placeholder 4" descr="172773xcitefun-get-well-soon-4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452" r="-1452"/>
          <a:stretch>
            <a:fillRect/>
          </a:stretch>
        </p:blipFill>
        <p:spPr/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DELUSION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false belief or opinion</a:t>
            </a:r>
            <a:endParaRPr lang="en-US" dirty="0"/>
          </a:p>
        </p:txBody>
      </p:sp>
      <p:pic>
        <p:nvPicPr>
          <p:cNvPr id="5" name="Content Placeholder 4" descr="No false alarms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316" b="-6316"/>
          <a:stretch>
            <a:fillRect/>
          </a:stretch>
        </p:blipFill>
        <p:spPr/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ALLUSION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passing or causal reference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ILLUSION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Something that deceives one eye and is not actually there, a mirage</a:t>
            </a:r>
            <a:endParaRPr lang="en-US" dirty="0"/>
          </a:p>
        </p:txBody>
      </p:sp>
      <p:pic>
        <p:nvPicPr>
          <p:cNvPr id="5" name="Content Placeholder 4" descr="800px-Desert_mirage_62907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4527" b="-34527"/>
          <a:stretch>
            <a:fillRect/>
          </a:stretch>
        </p:blipFill>
        <p:spPr/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IMPRUDENT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Lacking discretion, unwise, indiscreet</a:t>
            </a:r>
            <a:endParaRPr lang="en-US" dirty="0"/>
          </a:p>
        </p:txBody>
      </p:sp>
      <p:pic>
        <p:nvPicPr>
          <p:cNvPr id="5" name="Content Placeholder 4" descr="mafia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5675" b="-25675"/>
          <a:stretch>
            <a:fillRect/>
          </a:stretch>
        </p:blipFill>
        <p:spPr/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IMPUDENT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Shameless or Brazenly immodest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INDIGENOUS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characteristic of or pertaining to something or someone or country</a:t>
            </a:r>
            <a:endParaRPr lang="en-US" dirty="0"/>
          </a:p>
        </p:txBody>
      </p:sp>
      <p:pic>
        <p:nvPicPr>
          <p:cNvPr id="5" name="Content Placeholder 4" descr="wyoming-rocky-mountains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0395" b="-20395"/>
          <a:stretch>
            <a:fillRect/>
          </a:stretch>
        </p:blipFill>
        <p:spPr/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INDIGENT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Lacking food or shelter or clothing</a:t>
            </a:r>
            <a:endParaRPr lang="en-US" dirty="0"/>
          </a:p>
        </p:txBody>
      </p:sp>
      <p:pic>
        <p:nvPicPr>
          <p:cNvPr id="5" name="Content Placeholder 4" descr="homeless7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5088" b="-25088"/>
          <a:stretch>
            <a:fillRect/>
          </a:stretch>
        </p:blipFill>
        <p:spPr/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INTIMIDATE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fill with fear</a:t>
            </a:r>
            <a:endParaRPr lang="en-US" dirty="0"/>
          </a:p>
        </p:txBody>
      </p:sp>
      <p:pic>
        <p:nvPicPr>
          <p:cNvPr id="5" name="Content Placeholder 4" descr="imgFreddyKruegerFront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468" b="-2468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SLY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Cunning or done secretly </a:t>
            </a:r>
            <a:endParaRPr lang="en-US" dirty="0"/>
          </a:p>
        </p:txBody>
      </p:sp>
      <p:pic>
        <p:nvPicPr>
          <p:cNvPr id="5" name="Content Placeholder 4" descr="slyy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2524" r="-12524"/>
          <a:stretch>
            <a:fillRect/>
          </a:stretch>
        </p:blipFill>
        <p:spPr/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OBSCURE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Uncertain, not clear or direct</a:t>
            </a:r>
            <a:endParaRPr lang="en-US" dirty="0"/>
          </a:p>
        </p:txBody>
      </p:sp>
      <p:pic>
        <p:nvPicPr>
          <p:cNvPr id="5" name="Content Placeholder 4" descr="foggy-rainforest_4385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6130" b="-36130"/>
          <a:stretch>
            <a:fillRect/>
          </a:stretch>
        </p:blipFill>
        <p:spPr/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OBTUSE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Not quick or alert in vision</a:t>
            </a:r>
          </a:p>
          <a:p>
            <a:endParaRPr lang="en-US" dirty="0" smtClean="0"/>
          </a:p>
          <a:p>
            <a:r>
              <a:rPr lang="en-US" dirty="0" smtClean="0"/>
              <a:t>Not being alert can cause wrecks</a:t>
            </a:r>
            <a:endParaRPr lang="en-US" dirty="0"/>
          </a:p>
        </p:txBody>
      </p:sp>
      <p:pic>
        <p:nvPicPr>
          <p:cNvPr id="5" name="Content Placeholder 4" descr="car wreck pic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56206" b="-56206"/>
          <a:stretch>
            <a:fillRect/>
          </a:stretch>
        </p:blipFill>
        <p:spPr/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PONDERABLE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Capable of being thought about deeply</a:t>
            </a:r>
            <a:endParaRPr lang="en-US" dirty="0"/>
          </a:p>
        </p:txBody>
      </p:sp>
      <p:pic>
        <p:nvPicPr>
          <p:cNvPr id="5" name="Content Placeholder 4" descr="girl_thinking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5530" r="-5530"/>
          <a:stretch>
            <a:fillRect/>
          </a:stretch>
        </p:blipFill>
        <p:spPr/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INDIGNANT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Showing that you don’t like something</a:t>
            </a:r>
            <a:endParaRPr lang="en-US" dirty="0"/>
          </a:p>
        </p:txBody>
      </p:sp>
      <p:pic>
        <p:nvPicPr>
          <p:cNvPr id="5" name="Content Placeholder 4" descr="hate-image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2666" b="-32666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STEALTHY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Unnoticeable, or done quietly and untraceably</a:t>
            </a:r>
            <a:endParaRPr lang="en-US" dirty="0"/>
          </a:p>
        </p:txBody>
      </p:sp>
      <p:pic>
        <p:nvPicPr>
          <p:cNvPr id="5" name="Content Placeholder 4" descr="sneaking arounf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5227" b="-35227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SURREPTITIOUS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UNOBTRUSIVE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Inconspicuous, unassertive</a:t>
            </a:r>
            <a:endParaRPr lang="en-US" dirty="0"/>
          </a:p>
        </p:txBody>
      </p:sp>
      <p:pic>
        <p:nvPicPr>
          <p:cNvPr id="5" name="Content Placeholder 4" descr="unobtrusive-v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03" b="-103"/>
          <a:stretch>
            <a:fillRect/>
          </a:stretch>
        </p:blipFill>
        <p:spPr/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Paper.thmx</Template>
  <TotalTime>272</TotalTime>
  <Words>530</Words>
  <Application>Microsoft Macintosh PowerPoint</Application>
  <PresentationFormat>On-screen Show (4:3)</PresentationFormat>
  <Paragraphs>136</Paragraphs>
  <Slides>63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Paper</vt:lpstr>
      <vt:lpstr>VOCAB WORDS</vt:lpstr>
      <vt:lpstr>CLANDESTINE</vt:lpstr>
      <vt:lpstr>CONVERT</vt:lpstr>
      <vt:lpstr>FURTIVE</vt:lpstr>
      <vt:lpstr>INCONSPICUOUS</vt:lpstr>
      <vt:lpstr>SLY</vt:lpstr>
      <vt:lpstr>STEALTHY</vt:lpstr>
      <vt:lpstr>SURREPTITIOUS</vt:lpstr>
      <vt:lpstr>UNOBTRUSIVE</vt:lpstr>
      <vt:lpstr>ADVERSARY</vt:lpstr>
      <vt:lpstr>ADVOCATE</vt:lpstr>
      <vt:lpstr>ARTISAN</vt:lpstr>
      <vt:lpstr>CHARLATAN</vt:lpstr>
      <vt:lpstr>HEDONIST</vt:lpstr>
      <vt:lpstr>ORATOR</vt:lpstr>
      <vt:lpstr>PARIAH</vt:lpstr>
      <vt:lpstr>RACONTUER</vt:lpstr>
      <vt:lpstr>SKEPTIC</vt:lpstr>
      <vt:lpstr>VIRTUOSO</vt:lpstr>
      <vt:lpstr>EXTRANEOUS</vt:lpstr>
      <vt:lpstr>FRIVOLOUS</vt:lpstr>
      <vt:lpstr>INCIDENTAL</vt:lpstr>
      <vt:lpstr>INCONSEQUENTIAL</vt:lpstr>
      <vt:lpstr>IRRELEVANT</vt:lpstr>
      <vt:lpstr>NEGLIGIBLE</vt:lpstr>
      <vt:lpstr>PERIPHERAL</vt:lpstr>
      <vt:lpstr>PETTY</vt:lpstr>
      <vt:lpstr>SUPERFICIAL</vt:lpstr>
      <vt:lpstr>TRIFLING</vt:lpstr>
      <vt:lpstr>TRIVIAL</vt:lpstr>
      <vt:lpstr>ACUTE</vt:lpstr>
      <vt:lpstr>ASTUTE</vt:lpstr>
      <vt:lpstr>DISCERNING</vt:lpstr>
      <vt:lpstr>ERUDITE</vt:lpstr>
      <vt:lpstr>INCISIVE</vt:lpstr>
      <vt:lpstr>INGENIOUS</vt:lpstr>
      <vt:lpstr>JUDICIOUS</vt:lpstr>
      <vt:lpstr>PERSPICACIOUS</vt:lpstr>
      <vt:lpstr>PRUDENT</vt:lpstr>
      <vt:lpstr>SAGACIOUS</vt:lpstr>
      <vt:lpstr>SAVVY</vt:lpstr>
      <vt:lpstr>ACRID</vt:lpstr>
      <vt:lpstr>ARID</vt:lpstr>
      <vt:lpstr>AESTHETIC</vt:lpstr>
      <vt:lpstr>ASCETIC</vt:lpstr>
      <vt:lpstr>ATHEISTIC</vt:lpstr>
      <vt:lpstr>AMBIGUOUS</vt:lpstr>
      <vt:lpstr>AMBIVALENT</vt:lpstr>
      <vt:lpstr>PONDEROUS</vt:lpstr>
      <vt:lpstr>COALESCE</vt:lpstr>
      <vt:lpstr>CONVALESCE</vt:lpstr>
      <vt:lpstr>DELUSION</vt:lpstr>
      <vt:lpstr>ALLUSION</vt:lpstr>
      <vt:lpstr>ILLUSION</vt:lpstr>
      <vt:lpstr>IMPRUDENT</vt:lpstr>
      <vt:lpstr>IMPUDENT</vt:lpstr>
      <vt:lpstr>INDIGENOUS</vt:lpstr>
      <vt:lpstr>INDIGENT</vt:lpstr>
      <vt:lpstr>INTIMIDATE</vt:lpstr>
      <vt:lpstr>OBSCURE</vt:lpstr>
      <vt:lpstr>OBTUSE</vt:lpstr>
      <vt:lpstr>PONDERABLE</vt:lpstr>
      <vt:lpstr>INDIGNANT</vt:lpstr>
    </vt:vector>
  </TitlesOfParts>
  <Company>Granville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VOCAB WORDS</dc:title>
  <dc:creator>Dillon Thomas Beck</dc:creator>
  <cp:lastModifiedBy>Stephanie Suber</cp:lastModifiedBy>
  <cp:revision>8</cp:revision>
  <dcterms:created xsi:type="dcterms:W3CDTF">2011-03-17T16:46:13Z</dcterms:created>
  <dcterms:modified xsi:type="dcterms:W3CDTF">2011-03-17T16:46:47Z</dcterms:modified>
</cp:coreProperties>
</file>